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8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A731E-519F-4E2D-9D93-71331FC4983A}" type="doc">
      <dgm:prSet loTypeId="urn:microsoft.com/office/officeart/2005/8/layout/cycle6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7D97BAB3-8987-4694-90EA-C739599F3FEC}">
      <dgm:prSet phldrT="[Texto]"/>
      <dgm:spPr/>
      <dgm:t>
        <a:bodyPr/>
        <a:lstStyle/>
        <a:p>
          <a:r>
            <a:rPr lang="es-CO" b="1" dirty="0" smtClean="0">
              <a:hlinkClick xmlns:r="http://schemas.openxmlformats.org/officeDocument/2006/relationships" r:id="rId1" action="ppaction://hlinksldjump"/>
            </a:rPr>
            <a:t>INTRODUCCION</a:t>
          </a:r>
          <a:endParaRPr lang="es-CO" b="1" dirty="0"/>
        </a:p>
      </dgm:t>
    </dgm:pt>
    <dgm:pt modelId="{A09B5056-988C-4DA6-B4F8-687EFD0A0FEB}" type="parTrans" cxnId="{6E36A15D-2ECD-4254-BD9D-D3B70C398AEA}">
      <dgm:prSet/>
      <dgm:spPr/>
      <dgm:t>
        <a:bodyPr/>
        <a:lstStyle/>
        <a:p>
          <a:endParaRPr lang="es-CO"/>
        </a:p>
      </dgm:t>
    </dgm:pt>
    <dgm:pt modelId="{75A45FDB-55EC-46B0-9CF4-A2EB946BA410}" type="sibTrans" cxnId="{6E36A15D-2ECD-4254-BD9D-D3B70C398AEA}">
      <dgm:prSet/>
      <dgm:spPr/>
      <dgm:t>
        <a:bodyPr/>
        <a:lstStyle/>
        <a:p>
          <a:endParaRPr lang="es-CO"/>
        </a:p>
      </dgm:t>
    </dgm:pt>
    <dgm:pt modelId="{761B480D-3D2A-45A9-AD0B-B0DAD08A248A}">
      <dgm:prSet phldrT="[Texto]"/>
      <dgm:spPr/>
      <dgm:t>
        <a:bodyPr/>
        <a:lstStyle/>
        <a:p>
          <a:r>
            <a:rPr lang="es-CO" b="1" dirty="0" smtClean="0">
              <a:solidFill>
                <a:schemeClr val="accent1">
                  <a:lumMod val="75000"/>
                </a:schemeClr>
              </a:solidFill>
            </a:rPr>
            <a:t>TAREA</a:t>
          </a:r>
          <a:endParaRPr lang="es-CO" b="1" dirty="0">
            <a:solidFill>
              <a:schemeClr val="accent1">
                <a:lumMod val="75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90BC257-B808-4250-88DA-68B3FDA43559}" type="parTrans" cxnId="{6E27BC0B-FFA4-4493-9C57-A1B05CB2D36C}">
      <dgm:prSet/>
      <dgm:spPr/>
      <dgm:t>
        <a:bodyPr/>
        <a:lstStyle/>
        <a:p>
          <a:endParaRPr lang="es-CO"/>
        </a:p>
      </dgm:t>
    </dgm:pt>
    <dgm:pt modelId="{0844F035-2EA4-475E-AA53-D379CC148718}" type="sibTrans" cxnId="{6E27BC0B-FFA4-4493-9C57-A1B05CB2D36C}">
      <dgm:prSet/>
      <dgm:spPr/>
      <dgm:t>
        <a:bodyPr/>
        <a:lstStyle/>
        <a:p>
          <a:endParaRPr lang="es-CO"/>
        </a:p>
      </dgm:t>
    </dgm:pt>
    <dgm:pt modelId="{63DD448F-41E5-4C03-B469-23F086D417E8}">
      <dgm:prSet phldrT="[Texto]"/>
      <dgm:spPr/>
      <dgm:t>
        <a:bodyPr/>
        <a:lstStyle/>
        <a:p>
          <a:r>
            <a:rPr lang="es-CO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PROCESO</a:t>
          </a:r>
          <a:endParaRPr lang="es-CO" b="1" dirty="0">
            <a:solidFill>
              <a:schemeClr val="tx1">
                <a:lumMod val="65000"/>
                <a:lumOff val="35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69B4A82-463A-4366-AC3A-EADE635C3814}" type="parTrans" cxnId="{4BEE4DB1-E0B6-4964-80C7-27404F845185}">
      <dgm:prSet/>
      <dgm:spPr/>
      <dgm:t>
        <a:bodyPr/>
        <a:lstStyle/>
        <a:p>
          <a:endParaRPr lang="es-CO"/>
        </a:p>
      </dgm:t>
    </dgm:pt>
    <dgm:pt modelId="{02F27A10-78CC-4ACE-B2F3-372C06E4D7BF}" type="sibTrans" cxnId="{4BEE4DB1-E0B6-4964-80C7-27404F845185}">
      <dgm:prSet/>
      <dgm:spPr/>
      <dgm:t>
        <a:bodyPr/>
        <a:lstStyle/>
        <a:p>
          <a:endParaRPr lang="es-CO"/>
        </a:p>
      </dgm:t>
    </dgm:pt>
    <dgm:pt modelId="{5DC121AB-C58A-4538-8B7D-61A869103AD5}">
      <dgm:prSet phldrT="[Texto]"/>
      <dgm:spPr/>
      <dgm:t>
        <a:bodyPr/>
        <a:lstStyle/>
        <a:p>
          <a:r>
            <a:rPr lang="es-CO" b="1" dirty="0" smtClean="0">
              <a:solidFill>
                <a:srgbClr val="7030A0"/>
              </a:solidFill>
            </a:rPr>
            <a:t>RECURSOS</a:t>
          </a:r>
          <a:endParaRPr lang="es-CO" b="1" dirty="0">
            <a:solidFill>
              <a:srgbClr val="7030A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23792C0F-3075-44AA-8E12-DFFAB3C2791C}" type="parTrans" cxnId="{1B2CE290-1BA9-4B19-BA1F-0416FDF6CCFE}">
      <dgm:prSet/>
      <dgm:spPr/>
      <dgm:t>
        <a:bodyPr/>
        <a:lstStyle/>
        <a:p>
          <a:endParaRPr lang="es-CO"/>
        </a:p>
      </dgm:t>
    </dgm:pt>
    <dgm:pt modelId="{065D0F10-7B81-4EB8-88B1-CD4B19BD3BD6}" type="sibTrans" cxnId="{1B2CE290-1BA9-4B19-BA1F-0416FDF6CCFE}">
      <dgm:prSet/>
      <dgm:spPr/>
      <dgm:t>
        <a:bodyPr/>
        <a:lstStyle/>
        <a:p>
          <a:endParaRPr lang="es-CO"/>
        </a:p>
      </dgm:t>
    </dgm:pt>
    <dgm:pt modelId="{68F177C4-446B-4136-8AB9-4AA4941AA7A0}">
      <dgm:prSet phldrT="[Texto]"/>
      <dgm:spPr/>
      <dgm:t>
        <a:bodyPr/>
        <a:lstStyle/>
        <a:p>
          <a:r>
            <a:rPr lang="es-CO" b="1" dirty="0" smtClean="0">
              <a:solidFill>
                <a:srgbClr val="FF0000"/>
              </a:solidFill>
            </a:rPr>
            <a:t>EVALUACIÓN</a:t>
          </a:r>
          <a:endParaRPr lang="es-CO" b="1" dirty="0">
            <a:solidFill>
              <a:srgbClr val="FF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CAD4DE19-042A-4AC2-A78D-E909A7411025}" type="parTrans" cxnId="{8C5B935C-C4A6-4BE2-85C9-025F24B17EB1}">
      <dgm:prSet/>
      <dgm:spPr/>
      <dgm:t>
        <a:bodyPr/>
        <a:lstStyle/>
        <a:p>
          <a:endParaRPr lang="es-CO"/>
        </a:p>
      </dgm:t>
    </dgm:pt>
    <dgm:pt modelId="{43E4B737-9438-4182-A4F0-E23C830C6E04}" type="sibTrans" cxnId="{8C5B935C-C4A6-4BE2-85C9-025F24B17EB1}">
      <dgm:prSet/>
      <dgm:spPr/>
      <dgm:t>
        <a:bodyPr/>
        <a:lstStyle/>
        <a:p>
          <a:endParaRPr lang="es-CO"/>
        </a:p>
      </dgm:t>
    </dgm:pt>
    <dgm:pt modelId="{8C7D5D53-B79F-4BC9-9DA9-F36A6A0FF296}">
      <dgm:prSet phldrT="[Texto]"/>
      <dgm:spPr/>
      <dgm:t>
        <a:bodyPr/>
        <a:lstStyle/>
        <a:p>
          <a:r>
            <a:rPr lang="es-CO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CONCLUSIÓN</a:t>
          </a:r>
          <a:endParaRPr lang="es-CO" b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5433E317-1B5D-40ED-8A78-12D8066E4FBE}" type="parTrans" cxnId="{4CE70770-483A-4D1B-9AFC-33C509811E2E}">
      <dgm:prSet/>
      <dgm:spPr/>
      <dgm:t>
        <a:bodyPr/>
        <a:lstStyle/>
        <a:p>
          <a:endParaRPr lang="es-CO"/>
        </a:p>
      </dgm:t>
    </dgm:pt>
    <dgm:pt modelId="{4AC4EF8A-96EB-433F-A307-ABCC03DE7694}" type="sibTrans" cxnId="{4CE70770-483A-4D1B-9AFC-33C509811E2E}">
      <dgm:prSet/>
      <dgm:spPr/>
      <dgm:t>
        <a:bodyPr/>
        <a:lstStyle/>
        <a:p>
          <a:endParaRPr lang="es-CO"/>
        </a:p>
      </dgm:t>
    </dgm:pt>
    <dgm:pt modelId="{E64B87B2-DEB6-44F4-BA9B-DF3A5C4BB56F}" type="pres">
      <dgm:prSet presAssocID="{C97A731E-519F-4E2D-9D93-71331FC498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2BFA7D3-47F7-4B99-A51B-2994B04D30FE}" type="pres">
      <dgm:prSet presAssocID="{7D97BAB3-8987-4694-90EA-C739599F3FE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A23C33-7EFC-4C10-AABD-F32371B383DA}" type="pres">
      <dgm:prSet presAssocID="{7D97BAB3-8987-4694-90EA-C739599F3FEC}" presName="spNode" presStyleCnt="0"/>
      <dgm:spPr/>
    </dgm:pt>
    <dgm:pt modelId="{2F89261B-E35E-446C-A134-D586639B8636}" type="pres">
      <dgm:prSet presAssocID="{75A45FDB-55EC-46B0-9CF4-A2EB946BA410}" presName="sibTrans" presStyleLbl="sibTrans1D1" presStyleIdx="0" presStyleCnt="6"/>
      <dgm:spPr/>
      <dgm:t>
        <a:bodyPr/>
        <a:lstStyle/>
        <a:p>
          <a:endParaRPr lang="es-CO"/>
        </a:p>
      </dgm:t>
    </dgm:pt>
    <dgm:pt modelId="{38849CF0-6A5D-4DD5-B3BB-85AFF10B65FF}" type="pres">
      <dgm:prSet presAssocID="{761B480D-3D2A-45A9-AD0B-B0DAD08A248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6F1458-A670-4563-B0E6-0123FB79E478}" type="pres">
      <dgm:prSet presAssocID="{761B480D-3D2A-45A9-AD0B-B0DAD08A248A}" presName="spNode" presStyleCnt="0"/>
      <dgm:spPr/>
    </dgm:pt>
    <dgm:pt modelId="{7A8432AB-78EB-42ED-BA43-8A3DED5C5A40}" type="pres">
      <dgm:prSet presAssocID="{0844F035-2EA4-475E-AA53-D379CC148718}" presName="sibTrans" presStyleLbl="sibTrans1D1" presStyleIdx="1" presStyleCnt="6"/>
      <dgm:spPr/>
      <dgm:t>
        <a:bodyPr/>
        <a:lstStyle/>
        <a:p>
          <a:endParaRPr lang="es-CO"/>
        </a:p>
      </dgm:t>
    </dgm:pt>
    <dgm:pt modelId="{9FA69A88-ADD5-4989-820F-F9C7B413E5DC}" type="pres">
      <dgm:prSet presAssocID="{63DD448F-41E5-4C03-B469-23F086D417E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32E4FC-19BD-408B-AFD5-2662EEFAA343}" type="pres">
      <dgm:prSet presAssocID="{63DD448F-41E5-4C03-B469-23F086D417E8}" presName="spNode" presStyleCnt="0"/>
      <dgm:spPr/>
    </dgm:pt>
    <dgm:pt modelId="{6755D10D-14BB-41C0-A6B7-D41DAB4A4C24}" type="pres">
      <dgm:prSet presAssocID="{02F27A10-78CC-4ACE-B2F3-372C06E4D7BF}" presName="sibTrans" presStyleLbl="sibTrans1D1" presStyleIdx="2" presStyleCnt="6"/>
      <dgm:spPr/>
      <dgm:t>
        <a:bodyPr/>
        <a:lstStyle/>
        <a:p>
          <a:endParaRPr lang="es-CO"/>
        </a:p>
      </dgm:t>
    </dgm:pt>
    <dgm:pt modelId="{712FA858-4C7D-4594-863D-A3D046469C01}" type="pres">
      <dgm:prSet presAssocID="{5DC121AB-C58A-4538-8B7D-61A869103AD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0A05C29-49F8-4F1C-8CC6-05D3957D7164}" type="pres">
      <dgm:prSet presAssocID="{5DC121AB-C58A-4538-8B7D-61A869103AD5}" presName="spNode" presStyleCnt="0"/>
      <dgm:spPr/>
    </dgm:pt>
    <dgm:pt modelId="{7FEFD4F9-8EA7-47ED-ACD3-9979635CC5F8}" type="pres">
      <dgm:prSet presAssocID="{065D0F10-7B81-4EB8-88B1-CD4B19BD3BD6}" presName="sibTrans" presStyleLbl="sibTrans1D1" presStyleIdx="3" presStyleCnt="6"/>
      <dgm:spPr/>
      <dgm:t>
        <a:bodyPr/>
        <a:lstStyle/>
        <a:p>
          <a:endParaRPr lang="es-CO"/>
        </a:p>
      </dgm:t>
    </dgm:pt>
    <dgm:pt modelId="{8920A239-FBDB-4DF8-85BD-B5B5B58BD99F}" type="pres">
      <dgm:prSet presAssocID="{68F177C4-446B-4136-8AB9-4AA4941AA7A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F0CBFBF-8249-467D-813A-26B6D2D63B25}" type="pres">
      <dgm:prSet presAssocID="{68F177C4-446B-4136-8AB9-4AA4941AA7A0}" presName="spNode" presStyleCnt="0"/>
      <dgm:spPr/>
    </dgm:pt>
    <dgm:pt modelId="{ED3E8E8A-181E-4179-B4B6-F1B6F163F80A}" type="pres">
      <dgm:prSet presAssocID="{43E4B737-9438-4182-A4F0-E23C830C6E04}" presName="sibTrans" presStyleLbl="sibTrans1D1" presStyleIdx="4" presStyleCnt="6"/>
      <dgm:spPr/>
      <dgm:t>
        <a:bodyPr/>
        <a:lstStyle/>
        <a:p>
          <a:endParaRPr lang="es-CO"/>
        </a:p>
      </dgm:t>
    </dgm:pt>
    <dgm:pt modelId="{9A66B7A6-5D42-41E3-846D-5B4ACE8A1665}" type="pres">
      <dgm:prSet presAssocID="{8C7D5D53-B79F-4BC9-9DA9-F36A6A0FF29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4A93A4F-C8A3-40E0-969B-0E74D857EDE1}" type="pres">
      <dgm:prSet presAssocID="{8C7D5D53-B79F-4BC9-9DA9-F36A6A0FF296}" presName="spNode" presStyleCnt="0"/>
      <dgm:spPr/>
    </dgm:pt>
    <dgm:pt modelId="{9CCA2700-8173-4E61-9A50-34A3458612B9}" type="pres">
      <dgm:prSet presAssocID="{4AC4EF8A-96EB-433F-A307-ABCC03DE7694}" presName="sibTrans" presStyleLbl="sibTrans1D1" presStyleIdx="5" presStyleCnt="6"/>
      <dgm:spPr/>
      <dgm:t>
        <a:bodyPr/>
        <a:lstStyle/>
        <a:p>
          <a:endParaRPr lang="es-CO"/>
        </a:p>
      </dgm:t>
    </dgm:pt>
  </dgm:ptLst>
  <dgm:cxnLst>
    <dgm:cxn modelId="{6420E333-77D7-4214-987C-E900BE3CA72B}" type="presOf" srcId="{0844F035-2EA4-475E-AA53-D379CC148718}" destId="{7A8432AB-78EB-42ED-BA43-8A3DED5C5A40}" srcOrd="0" destOrd="0" presId="urn:microsoft.com/office/officeart/2005/8/layout/cycle6"/>
    <dgm:cxn modelId="{B2CF02D6-AA18-4080-AD0C-FB5A00078D95}" type="presOf" srcId="{02F27A10-78CC-4ACE-B2F3-372C06E4D7BF}" destId="{6755D10D-14BB-41C0-A6B7-D41DAB4A4C24}" srcOrd="0" destOrd="0" presId="urn:microsoft.com/office/officeart/2005/8/layout/cycle6"/>
    <dgm:cxn modelId="{B7955CC2-02E2-41C3-A45D-684F98D153CC}" type="presOf" srcId="{63DD448F-41E5-4C03-B469-23F086D417E8}" destId="{9FA69A88-ADD5-4989-820F-F9C7B413E5DC}" srcOrd="0" destOrd="0" presId="urn:microsoft.com/office/officeart/2005/8/layout/cycle6"/>
    <dgm:cxn modelId="{0D6E96E1-9D2F-4EE9-9041-C85C115C52D5}" type="presOf" srcId="{43E4B737-9438-4182-A4F0-E23C830C6E04}" destId="{ED3E8E8A-181E-4179-B4B6-F1B6F163F80A}" srcOrd="0" destOrd="0" presId="urn:microsoft.com/office/officeart/2005/8/layout/cycle6"/>
    <dgm:cxn modelId="{A9FC7B24-3D1F-48C9-8C1C-1E2DAB1DFE3E}" type="presOf" srcId="{5DC121AB-C58A-4538-8B7D-61A869103AD5}" destId="{712FA858-4C7D-4594-863D-A3D046469C01}" srcOrd="0" destOrd="0" presId="urn:microsoft.com/office/officeart/2005/8/layout/cycle6"/>
    <dgm:cxn modelId="{8966932D-47E9-4F6E-8F3E-C51D52313E35}" type="presOf" srcId="{8C7D5D53-B79F-4BC9-9DA9-F36A6A0FF296}" destId="{9A66B7A6-5D42-41E3-846D-5B4ACE8A1665}" srcOrd="0" destOrd="0" presId="urn:microsoft.com/office/officeart/2005/8/layout/cycle6"/>
    <dgm:cxn modelId="{6E36A15D-2ECD-4254-BD9D-D3B70C398AEA}" srcId="{C97A731E-519F-4E2D-9D93-71331FC4983A}" destId="{7D97BAB3-8987-4694-90EA-C739599F3FEC}" srcOrd="0" destOrd="0" parTransId="{A09B5056-988C-4DA6-B4F8-687EFD0A0FEB}" sibTransId="{75A45FDB-55EC-46B0-9CF4-A2EB946BA410}"/>
    <dgm:cxn modelId="{D3450E4F-C306-462D-B4AF-FE7DDD01CF65}" type="presOf" srcId="{065D0F10-7B81-4EB8-88B1-CD4B19BD3BD6}" destId="{7FEFD4F9-8EA7-47ED-ACD3-9979635CC5F8}" srcOrd="0" destOrd="0" presId="urn:microsoft.com/office/officeart/2005/8/layout/cycle6"/>
    <dgm:cxn modelId="{949ACFDF-AF1C-4CF8-8447-DFD985BCB578}" type="presOf" srcId="{68F177C4-446B-4136-8AB9-4AA4941AA7A0}" destId="{8920A239-FBDB-4DF8-85BD-B5B5B58BD99F}" srcOrd="0" destOrd="0" presId="urn:microsoft.com/office/officeart/2005/8/layout/cycle6"/>
    <dgm:cxn modelId="{494774CD-918A-489B-B69D-D610C88F4890}" type="presOf" srcId="{C97A731E-519F-4E2D-9D93-71331FC4983A}" destId="{E64B87B2-DEB6-44F4-BA9B-DF3A5C4BB56F}" srcOrd="0" destOrd="0" presId="urn:microsoft.com/office/officeart/2005/8/layout/cycle6"/>
    <dgm:cxn modelId="{4CE70770-483A-4D1B-9AFC-33C509811E2E}" srcId="{C97A731E-519F-4E2D-9D93-71331FC4983A}" destId="{8C7D5D53-B79F-4BC9-9DA9-F36A6A0FF296}" srcOrd="5" destOrd="0" parTransId="{5433E317-1B5D-40ED-8A78-12D8066E4FBE}" sibTransId="{4AC4EF8A-96EB-433F-A307-ABCC03DE7694}"/>
    <dgm:cxn modelId="{6E27BC0B-FFA4-4493-9C57-A1B05CB2D36C}" srcId="{C97A731E-519F-4E2D-9D93-71331FC4983A}" destId="{761B480D-3D2A-45A9-AD0B-B0DAD08A248A}" srcOrd="1" destOrd="0" parTransId="{690BC257-B808-4250-88DA-68B3FDA43559}" sibTransId="{0844F035-2EA4-475E-AA53-D379CC148718}"/>
    <dgm:cxn modelId="{CD146822-B85E-4744-9F43-3A72FC9EB910}" type="presOf" srcId="{75A45FDB-55EC-46B0-9CF4-A2EB946BA410}" destId="{2F89261B-E35E-446C-A134-D586639B8636}" srcOrd="0" destOrd="0" presId="urn:microsoft.com/office/officeart/2005/8/layout/cycle6"/>
    <dgm:cxn modelId="{4BEE4DB1-E0B6-4964-80C7-27404F845185}" srcId="{C97A731E-519F-4E2D-9D93-71331FC4983A}" destId="{63DD448F-41E5-4C03-B469-23F086D417E8}" srcOrd="2" destOrd="0" parTransId="{469B4A82-463A-4366-AC3A-EADE635C3814}" sibTransId="{02F27A10-78CC-4ACE-B2F3-372C06E4D7BF}"/>
    <dgm:cxn modelId="{8C5B935C-C4A6-4BE2-85C9-025F24B17EB1}" srcId="{C97A731E-519F-4E2D-9D93-71331FC4983A}" destId="{68F177C4-446B-4136-8AB9-4AA4941AA7A0}" srcOrd="4" destOrd="0" parTransId="{CAD4DE19-042A-4AC2-A78D-E909A7411025}" sibTransId="{43E4B737-9438-4182-A4F0-E23C830C6E04}"/>
    <dgm:cxn modelId="{86407C41-6D23-4B05-8571-BB51FE49B450}" type="presOf" srcId="{7D97BAB3-8987-4694-90EA-C739599F3FEC}" destId="{C2BFA7D3-47F7-4B99-A51B-2994B04D30FE}" srcOrd="0" destOrd="0" presId="urn:microsoft.com/office/officeart/2005/8/layout/cycle6"/>
    <dgm:cxn modelId="{1B2CE290-1BA9-4B19-BA1F-0416FDF6CCFE}" srcId="{C97A731E-519F-4E2D-9D93-71331FC4983A}" destId="{5DC121AB-C58A-4538-8B7D-61A869103AD5}" srcOrd="3" destOrd="0" parTransId="{23792C0F-3075-44AA-8E12-DFFAB3C2791C}" sibTransId="{065D0F10-7B81-4EB8-88B1-CD4B19BD3BD6}"/>
    <dgm:cxn modelId="{46587B96-6D88-4479-A40E-19028475EBB6}" type="presOf" srcId="{4AC4EF8A-96EB-433F-A307-ABCC03DE7694}" destId="{9CCA2700-8173-4E61-9A50-34A3458612B9}" srcOrd="0" destOrd="0" presId="urn:microsoft.com/office/officeart/2005/8/layout/cycle6"/>
    <dgm:cxn modelId="{C316F670-F4B9-4783-85CE-BAAC49345D22}" type="presOf" srcId="{761B480D-3D2A-45A9-AD0B-B0DAD08A248A}" destId="{38849CF0-6A5D-4DD5-B3BB-85AFF10B65FF}" srcOrd="0" destOrd="0" presId="urn:microsoft.com/office/officeart/2005/8/layout/cycle6"/>
    <dgm:cxn modelId="{AE3F785D-8712-4D5D-8174-85DCD5C7DC22}" type="presParOf" srcId="{E64B87B2-DEB6-44F4-BA9B-DF3A5C4BB56F}" destId="{C2BFA7D3-47F7-4B99-A51B-2994B04D30FE}" srcOrd="0" destOrd="0" presId="urn:microsoft.com/office/officeart/2005/8/layout/cycle6"/>
    <dgm:cxn modelId="{AC4D1770-33A5-4B97-8DF5-2EB69352F072}" type="presParOf" srcId="{E64B87B2-DEB6-44F4-BA9B-DF3A5C4BB56F}" destId="{9EA23C33-7EFC-4C10-AABD-F32371B383DA}" srcOrd="1" destOrd="0" presId="urn:microsoft.com/office/officeart/2005/8/layout/cycle6"/>
    <dgm:cxn modelId="{65E69122-AA99-47B8-B1BD-7BE8FD5FAEC9}" type="presParOf" srcId="{E64B87B2-DEB6-44F4-BA9B-DF3A5C4BB56F}" destId="{2F89261B-E35E-446C-A134-D586639B8636}" srcOrd="2" destOrd="0" presId="urn:microsoft.com/office/officeart/2005/8/layout/cycle6"/>
    <dgm:cxn modelId="{76D44621-4F61-4821-BD03-70C1D570EC90}" type="presParOf" srcId="{E64B87B2-DEB6-44F4-BA9B-DF3A5C4BB56F}" destId="{38849CF0-6A5D-4DD5-B3BB-85AFF10B65FF}" srcOrd="3" destOrd="0" presId="urn:microsoft.com/office/officeart/2005/8/layout/cycle6"/>
    <dgm:cxn modelId="{CF4620CE-0A87-4CA9-BFEE-E46349460DCF}" type="presParOf" srcId="{E64B87B2-DEB6-44F4-BA9B-DF3A5C4BB56F}" destId="{DE6F1458-A670-4563-B0E6-0123FB79E478}" srcOrd="4" destOrd="0" presId="urn:microsoft.com/office/officeart/2005/8/layout/cycle6"/>
    <dgm:cxn modelId="{C82CFF5C-257C-4C99-AB12-DBA03B5E70A6}" type="presParOf" srcId="{E64B87B2-DEB6-44F4-BA9B-DF3A5C4BB56F}" destId="{7A8432AB-78EB-42ED-BA43-8A3DED5C5A40}" srcOrd="5" destOrd="0" presId="urn:microsoft.com/office/officeart/2005/8/layout/cycle6"/>
    <dgm:cxn modelId="{288E61BC-3C47-4839-8994-015D5D6DC189}" type="presParOf" srcId="{E64B87B2-DEB6-44F4-BA9B-DF3A5C4BB56F}" destId="{9FA69A88-ADD5-4989-820F-F9C7B413E5DC}" srcOrd="6" destOrd="0" presId="urn:microsoft.com/office/officeart/2005/8/layout/cycle6"/>
    <dgm:cxn modelId="{D8C540D4-A1DB-4F77-8300-34FFAE13A6A3}" type="presParOf" srcId="{E64B87B2-DEB6-44F4-BA9B-DF3A5C4BB56F}" destId="{EA32E4FC-19BD-408B-AFD5-2662EEFAA343}" srcOrd="7" destOrd="0" presId="urn:microsoft.com/office/officeart/2005/8/layout/cycle6"/>
    <dgm:cxn modelId="{4EC13CE9-8F98-4417-828E-66DD1BEFCB2A}" type="presParOf" srcId="{E64B87B2-DEB6-44F4-BA9B-DF3A5C4BB56F}" destId="{6755D10D-14BB-41C0-A6B7-D41DAB4A4C24}" srcOrd="8" destOrd="0" presId="urn:microsoft.com/office/officeart/2005/8/layout/cycle6"/>
    <dgm:cxn modelId="{38A0BA74-D764-47F0-AC64-2A66CF943330}" type="presParOf" srcId="{E64B87B2-DEB6-44F4-BA9B-DF3A5C4BB56F}" destId="{712FA858-4C7D-4594-863D-A3D046469C01}" srcOrd="9" destOrd="0" presId="urn:microsoft.com/office/officeart/2005/8/layout/cycle6"/>
    <dgm:cxn modelId="{02DA2770-EA75-4452-9790-7B978260476F}" type="presParOf" srcId="{E64B87B2-DEB6-44F4-BA9B-DF3A5C4BB56F}" destId="{90A05C29-49F8-4F1C-8CC6-05D3957D7164}" srcOrd="10" destOrd="0" presId="urn:microsoft.com/office/officeart/2005/8/layout/cycle6"/>
    <dgm:cxn modelId="{9994A937-6224-4764-BC80-17DB7077EA0F}" type="presParOf" srcId="{E64B87B2-DEB6-44F4-BA9B-DF3A5C4BB56F}" destId="{7FEFD4F9-8EA7-47ED-ACD3-9979635CC5F8}" srcOrd="11" destOrd="0" presId="urn:microsoft.com/office/officeart/2005/8/layout/cycle6"/>
    <dgm:cxn modelId="{E7FCA610-571D-4517-8CA6-FA9459A0F637}" type="presParOf" srcId="{E64B87B2-DEB6-44F4-BA9B-DF3A5C4BB56F}" destId="{8920A239-FBDB-4DF8-85BD-B5B5B58BD99F}" srcOrd="12" destOrd="0" presId="urn:microsoft.com/office/officeart/2005/8/layout/cycle6"/>
    <dgm:cxn modelId="{D29A0B86-BF32-4F31-8DA4-B5CE4F2665EC}" type="presParOf" srcId="{E64B87B2-DEB6-44F4-BA9B-DF3A5C4BB56F}" destId="{7F0CBFBF-8249-467D-813A-26B6D2D63B25}" srcOrd="13" destOrd="0" presId="urn:microsoft.com/office/officeart/2005/8/layout/cycle6"/>
    <dgm:cxn modelId="{66DB5279-5F2B-4144-89E9-21330E4EBA64}" type="presParOf" srcId="{E64B87B2-DEB6-44F4-BA9B-DF3A5C4BB56F}" destId="{ED3E8E8A-181E-4179-B4B6-F1B6F163F80A}" srcOrd="14" destOrd="0" presId="urn:microsoft.com/office/officeart/2005/8/layout/cycle6"/>
    <dgm:cxn modelId="{112751C7-ABFA-4859-803B-443D2619865E}" type="presParOf" srcId="{E64B87B2-DEB6-44F4-BA9B-DF3A5C4BB56F}" destId="{9A66B7A6-5D42-41E3-846D-5B4ACE8A1665}" srcOrd="15" destOrd="0" presId="urn:microsoft.com/office/officeart/2005/8/layout/cycle6"/>
    <dgm:cxn modelId="{608689C0-0900-4B60-970F-FFB1F1B6B441}" type="presParOf" srcId="{E64B87B2-DEB6-44F4-BA9B-DF3A5C4BB56F}" destId="{74A93A4F-C8A3-40E0-969B-0E74D857EDE1}" srcOrd="16" destOrd="0" presId="urn:microsoft.com/office/officeart/2005/8/layout/cycle6"/>
    <dgm:cxn modelId="{57924B30-0292-4865-957E-46CEEB7D7736}" type="presParOf" srcId="{E64B87B2-DEB6-44F4-BA9B-DF3A5C4BB56F}" destId="{9CCA2700-8173-4E61-9A50-34A3458612B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9C33A1-1999-4051-B3D1-3AA1275EABD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239675E5-467D-4D92-9DE4-BC2A7E368A11}">
      <dgm:prSet phldrT="[Texto]"/>
      <dgm:spPr/>
      <dgm:t>
        <a:bodyPr/>
        <a:lstStyle/>
        <a:p>
          <a:r>
            <a:rPr lang="es-CO" dirty="0" smtClean="0">
              <a:solidFill>
                <a:srgbClr val="FF0000"/>
              </a:solidFill>
            </a:rPr>
            <a:t>Se evaluara los recursos de la información.</a:t>
          </a:r>
          <a:endParaRPr lang="es-CO" dirty="0"/>
        </a:p>
      </dgm:t>
    </dgm:pt>
    <dgm:pt modelId="{359CAE96-BE98-4E5C-86F6-A014645F6E84}" type="parTrans" cxnId="{30EC65E0-AF79-4C20-9C76-33A5D2D5FE01}">
      <dgm:prSet/>
      <dgm:spPr/>
      <dgm:t>
        <a:bodyPr/>
        <a:lstStyle/>
        <a:p>
          <a:endParaRPr lang="es-CO"/>
        </a:p>
      </dgm:t>
    </dgm:pt>
    <dgm:pt modelId="{41CEB607-F818-4CCE-B7F3-8DFF5CADE333}" type="sibTrans" cxnId="{30EC65E0-AF79-4C20-9C76-33A5D2D5FE01}">
      <dgm:prSet/>
      <dgm:spPr/>
      <dgm:t>
        <a:bodyPr/>
        <a:lstStyle/>
        <a:p>
          <a:endParaRPr lang="es-CO"/>
        </a:p>
      </dgm:t>
    </dgm:pt>
    <dgm:pt modelId="{1E0C8D4F-DD49-4E1A-AACA-2256F5615A74}">
      <dgm:prSet phldrT="[Texto]"/>
      <dgm:spPr/>
      <dgm:t>
        <a:bodyPr/>
        <a:lstStyle/>
        <a:p>
          <a:r>
            <a:rPr lang="es-CO" dirty="0" smtClean="0">
              <a:solidFill>
                <a:schemeClr val="accent1">
                  <a:lumMod val="50000"/>
                </a:schemeClr>
              </a:solidFill>
            </a:rPr>
            <a:t>Se evaluara bajo la creatividad y recursos de materiales reciclables.</a:t>
          </a:r>
          <a:endParaRPr lang="es-CO" dirty="0">
            <a:solidFill>
              <a:schemeClr val="accent1">
                <a:lumMod val="50000"/>
              </a:schemeClr>
            </a:solidFill>
          </a:endParaRPr>
        </a:p>
      </dgm:t>
    </dgm:pt>
    <dgm:pt modelId="{FF4248A3-DE76-4345-B4B7-2AF26327B843}" type="parTrans" cxnId="{BD8D967F-DEA4-4C4B-93CE-8C1BC891DFED}">
      <dgm:prSet/>
      <dgm:spPr/>
      <dgm:t>
        <a:bodyPr/>
        <a:lstStyle/>
        <a:p>
          <a:endParaRPr lang="es-CO"/>
        </a:p>
      </dgm:t>
    </dgm:pt>
    <dgm:pt modelId="{A4DD0473-F331-4903-83FC-8300BE18817B}" type="sibTrans" cxnId="{BD8D967F-DEA4-4C4B-93CE-8C1BC891DFED}">
      <dgm:prSet/>
      <dgm:spPr/>
      <dgm:t>
        <a:bodyPr/>
        <a:lstStyle/>
        <a:p>
          <a:endParaRPr lang="es-CO"/>
        </a:p>
      </dgm:t>
    </dgm:pt>
    <dgm:pt modelId="{80B68739-53A6-4A24-B37F-642E06534D30}">
      <dgm:prSet phldrT="[Texto]"/>
      <dgm:spPr/>
      <dgm:t>
        <a:bodyPr/>
        <a:lstStyle/>
        <a:p>
          <a:r>
            <a:rPr lang="es-CO" dirty="0" smtClean="0"/>
            <a:t>Se evaluara el dominio de la exposición.</a:t>
          </a:r>
          <a:endParaRPr lang="es-CO" dirty="0"/>
        </a:p>
      </dgm:t>
    </dgm:pt>
    <dgm:pt modelId="{8A8A1DA1-A56B-428B-BD91-47F15A9130AD}" type="parTrans" cxnId="{E83CE74D-DD4C-4243-BD8A-0F34924161D1}">
      <dgm:prSet/>
      <dgm:spPr/>
      <dgm:t>
        <a:bodyPr/>
        <a:lstStyle/>
        <a:p>
          <a:endParaRPr lang="es-CO"/>
        </a:p>
      </dgm:t>
    </dgm:pt>
    <dgm:pt modelId="{6526A6B4-765E-4986-AB24-370CAFB401C3}" type="sibTrans" cxnId="{E83CE74D-DD4C-4243-BD8A-0F34924161D1}">
      <dgm:prSet/>
      <dgm:spPr/>
      <dgm:t>
        <a:bodyPr/>
        <a:lstStyle/>
        <a:p>
          <a:endParaRPr lang="es-CO"/>
        </a:p>
      </dgm:t>
    </dgm:pt>
    <dgm:pt modelId="{B3BD06B7-4592-4592-9F4E-DEC2C44A7145}" type="pres">
      <dgm:prSet presAssocID="{279C33A1-1999-4051-B3D1-3AA1275EAB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E3BA2B40-AF47-416C-ADF2-443F23E99D25}" type="pres">
      <dgm:prSet presAssocID="{279C33A1-1999-4051-B3D1-3AA1275EABDE}" presName="Name1" presStyleCnt="0"/>
      <dgm:spPr/>
    </dgm:pt>
    <dgm:pt modelId="{C90744E9-2CE1-49EC-A4CE-6CFCDDF3F3C9}" type="pres">
      <dgm:prSet presAssocID="{279C33A1-1999-4051-B3D1-3AA1275EABDE}" presName="cycle" presStyleCnt="0"/>
      <dgm:spPr/>
    </dgm:pt>
    <dgm:pt modelId="{55171142-0259-4A16-98A0-1D397B8AC482}" type="pres">
      <dgm:prSet presAssocID="{279C33A1-1999-4051-B3D1-3AA1275EABDE}" presName="srcNode" presStyleLbl="node1" presStyleIdx="0" presStyleCnt="3"/>
      <dgm:spPr/>
    </dgm:pt>
    <dgm:pt modelId="{3556E2FE-011A-48BA-B5AE-7C82E12BA65E}" type="pres">
      <dgm:prSet presAssocID="{279C33A1-1999-4051-B3D1-3AA1275EABDE}" presName="conn" presStyleLbl="parChTrans1D2" presStyleIdx="0" presStyleCnt="1"/>
      <dgm:spPr/>
      <dgm:t>
        <a:bodyPr/>
        <a:lstStyle/>
        <a:p>
          <a:endParaRPr lang="es-CO"/>
        </a:p>
      </dgm:t>
    </dgm:pt>
    <dgm:pt modelId="{152AAF8C-DCAD-4C22-8337-4A540295B285}" type="pres">
      <dgm:prSet presAssocID="{279C33A1-1999-4051-B3D1-3AA1275EABDE}" presName="extraNode" presStyleLbl="node1" presStyleIdx="0" presStyleCnt="3"/>
      <dgm:spPr/>
    </dgm:pt>
    <dgm:pt modelId="{40A4230F-6B6A-4898-A58A-C281F7C30345}" type="pres">
      <dgm:prSet presAssocID="{279C33A1-1999-4051-B3D1-3AA1275EABDE}" presName="dstNode" presStyleLbl="node1" presStyleIdx="0" presStyleCnt="3"/>
      <dgm:spPr/>
    </dgm:pt>
    <dgm:pt modelId="{60D0DD62-8BF3-4A20-A872-BAFD14F9D891}" type="pres">
      <dgm:prSet presAssocID="{239675E5-467D-4D92-9DE4-BC2A7E368A1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6EB125-A358-4E8A-98F3-4A9FF7B875D6}" type="pres">
      <dgm:prSet presAssocID="{239675E5-467D-4D92-9DE4-BC2A7E368A11}" presName="accent_1" presStyleCnt="0"/>
      <dgm:spPr/>
    </dgm:pt>
    <dgm:pt modelId="{ABB75FF9-9043-4E22-BB60-B9A6CFCD3567}" type="pres">
      <dgm:prSet presAssocID="{239675E5-467D-4D92-9DE4-BC2A7E368A11}" presName="accentRepeatNode" presStyleLbl="solidFgAcc1" presStyleIdx="0" presStyleCnt="3"/>
      <dgm:spPr/>
    </dgm:pt>
    <dgm:pt modelId="{20CF44D9-BE3B-4D4D-98EE-7FE703B85562}" type="pres">
      <dgm:prSet presAssocID="{1E0C8D4F-DD49-4E1A-AACA-2256F5615A7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C1DF4D-0768-47B7-B7BD-E26290FF810F}" type="pres">
      <dgm:prSet presAssocID="{1E0C8D4F-DD49-4E1A-AACA-2256F5615A74}" presName="accent_2" presStyleCnt="0"/>
      <dgm:spPr/>
    </dgm:pt>
    <dgm:pt modelId="{1F908CBC-0BA3-4B60-BAAC-9B857B22BD78}" type="pres">
      <dgm:prSet presAssocID="{1E0C8D4F-DD49-4E1A-AACA-2256F5615A74}" presName="accentRepeatNode" presStyleLbl="solidFgAcc1" presStyleIdx="1" presStyleCnt="3"/>
      <dgm:spPr/>
    </dgm:pt>
    <dgm:pt modelId="{2B015520-07D1-4469-B3FE-FBFA767810B2}" type="pres">
      <dgm:prSet presAssocID="{80B68739-53A6-4A24-B37F-642E06534D3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40B34D-FC5F-43B7-8D50-F3667D69B77D}" type="pres">
      <dgm:prSet presAssocID="{80B68739-53A6-4A24-B37F-642E06534D30}" presName="accent_3" presStyleCnt="0"/>
      <dgm:spPr/>
    </dgm:pt>
    <dgm:pt modelId="{D1266E83-A95B-4573-85FB-F7BA96417FF5}" type="pres">
      <dgm:prSet presAssocID="{80B68739-53A6-4A24-B37F-642E06534D30}" presName="accentRepeatNode" presStyleLbl="solidFgAcc1" presStyleIdx="2" presStyleCnt="3"/>
      <dgm:spPr/>
    </dgm:pt>
  </dgm:ptLst>
  <dgm:cxnLst>
    <dgm:cxn modelId="{5148EAF3-2226-4AA0-B138-BC18178B7EC1}" type="presOf" srcId="{239675E5-467D-4D92-9DE4-BC2A7E368A11}" destId="{60D0DD62-8BF3-4A20-A872-BAFD14F9D891}" srcOrd="0" destOrd="0" presId="urn:microsoft.com/office/officeart/2008/layout/VerticalCurvedList"/>
    <dgm:cxn modelId="{E83CE74D-DD4C-4243-BD8A-0F34924161D1}" srcId="{279C33A1-1999-4051-B3D1-3AA1275EABDE}" destId="{80B68739-53A6-4A24-B37F-642E06534D30}" srcOrd="2" destOrd="0" parTransId="{8A8A1DA1-A56B-428B-BD91-47F15A9130AD}" sibTransId="{6526A6B4-765E-4986-AB24-370CAFB401C3}"/>
    <dgm:cxn modelId="{30EC65E0-AF79-4C20-9C76-33A5D2D5FE01}" srcId="{279C33A1-1999-4051-B3D1-3AA1275EABDE}" destId="{239675E5-467D-4D92-9DE4-BC2A7E368A11}" srcOrd="0" destOrd="0" parTransId="{359CAE96-BE98-4E5C-86F6-A014645F6E84}" sibTransId="{41CEB607-F818-4CCE-B7F3-8DFF5CADE333}"/>
    <dgm:cxn modelId="{98F2FAD5-C961-48AE-9D6B-1B056E2A8579}" type="presOf" srcId="{1E0C8D4F-DD49-4E1A-AACA-2256F5615A74}" destId="{20CF44D9-BE3B-4D4D-98EE-7FE703B85562}" srcOrd="0" destOrd="0" presId="urn:microsoft.com/office/officeart/2008/layout/VerticalCurvedList"/>
    <dgm:cxn modelId="{83A92BB7-66F6-4DCC-B745-37F194F06D37}" type="presOf" srcId="{80B68739-53A6-4A24-B37F-642E06534D30}" destId="{2B015520-07D1-4469-B3FE-FBFA767810B2}" srcOrd="0" destOrd="0" presId="urn:microsoft.com/office/officeart/2008/layout/VerticalCurvedList"/>
    <dgm:cxn modelId="{51284339-78AE-4449-A62D-EF1EA7268D2D}" type="presOf" srcId="{279C33A1-1999-4051-B3D1-3AA1275EABDE}" destId="{B3BD06B7-4592-4592-9F4E-DEC2C44A7145}" srcOrd="0" destOrd="0" presId="urn:microsoft.com/office/officeart/2008/layout/VerticalCurvedList"/>
    <dgm:cxn modelId="{BD8D967F-DEA4-4C4B-93CE-8C1BC891DFED}" srcId="{279C33A1-1999-4051-B3D1-3AA1275EABDE}" destId="{1E0C8D4F-DD49-4E1A-AACA-2256F5615A74}" srcOrd="1" destOrd="0" parTransId="{FF4248A3-DE76-4345-B4B7-2AF26327B843}" sibTransId="{A4DD0473-F331-4903-83FC-8300BE18817B}"/>
    <dgm:cxn modelId="{8CE9E4FE-5CC7-436C-9FD0-6372302E0F36}" type="presOf" srcId="{41CEB607-F818-4CCE-B7F3-8DFF5CADE333}" destId="{3556E2FE-011A-48BA-B5AE-7C82E12BA65E}" srcOrd="0" destOrd="0" presId="urn:microsoft.com/office/officeart/2008/layout/VerticalCurvedList"/>
    <dgm:cxn modelId="{956EF012-8C50-440F-AED8-80A1E98A2EFA}" type="presParOf" srcId="{B3BD06B7-4592-4592-9F4E-DEC2C44A7145}" destId="{E3BA2B40-AF47-416C-ADF2-443F23E99D25}" srcOrd="0" destOrd="0" presId="urn:microsoft.com/office/officeart/2008/layout/VerticalCurvedList"/>
    <dgm:cxn modelId="{B53DD6C6-642A-43E6-855A-474521BCF806}" type="presParOf" srcId="{E3BA2B40-AF47-416C-ADF2-443F23E99D25}" destId="{C90744E9-2CE1-49EC-A4CE-6CFCDDF3F3C9}" srcOrd="0" destOrd="0" presId="urn:microsoft.com/office/officeart/2008/layout/VerticalCurvedList"/>
    <dgm:cxn modelId="{3683E3E8-75A6-4947-805D-8DFD02E1465E}" type="presParOf" srcId="{C90744E9-2CE1-49EC-A4CE-6CFCDDF3F3C9}" destId="{55171142-0259-4A16-98A0-1D397B8AC482}" srcOrd="0" destOrd="0" presId="urn:microsoft.com/office/officeart/2008/layout/VerticalCurvedList"/>
    <dgm:cxn modelId="{710B79C1-6409-42CD-9AA5-00AA9A4EE04A}" type="presParOf" srcId="{C90744E9-2CE1-49EC-A4CE-6CFCDDF3F3C9}" destId="{3556E2FE-011A-48BA-B5AE-7C82E12BA65E}" srcOrd="1" destOrd="0" presId="urn:microsoft.com/office/officeart/2008/layout/VerticalCurvedList"/>
    <dgm:cxn modelId="{8669BA82-A58C-4E9D-B87A-01ECCAE77E62}" type="presParOf" srcId="{C90744E9-2CE1-49EC-A4CE-6CFCDDF3F3C9}" destId="{152AAF8C-DCAD-4C22-8337-4A540295B285}" srcOrd="2" destOrd="0" presId="urn:microsoft.com/office/officeart/2008/layout/VerticalCurvedList"/>
    <dgm:cxn modelId="{FC9060DE-2CFF-4F35-9F15-F5469C778DBA}" type="presParOf" srcId="{C90744E9-2CE1-49EC-A4CE-6CFCDDF3F3C9}" destId="{40A4230F-6B6A-4898-A58A-C281F7C30345}" srcOrd="3" destOrd="0" presId="urn:microsoft.com/office/officeart/2008/layout/VerticalCurvedList"/>
    <dgm:cxn modelId="{591F6FA4-3FDF-4808-ADFA-7C0E45B640A5}" type="presParOf" srcId="{E3BA2B40-AF47-416C-ADF2-443F23E99D25}" destId="{60D0DD62-8BF3-4A20-A872-BAFD14F9D891}" srcOrd="1" destOrd="0" presId="urn:microsoft.com/office/officeart/2008/layout/VerticalCurvedList"/>
    <dgm:cxn modelId="{824F1635-6A64-495F-8D76-8A634CCCA7CA}" type="presParOf" srcId="{E3BA2B40-AF47-416C-ADF2-443F23E99D25}" destId="{5E6EB125-A358-4E8A-98F3-4A9FF7B875D6}" srcOrd="2" destOrd="0" presId="urn:microsoft.com/office/officeart/2008/layout/VerticalCurvedList"/>
    <dgm:cxn modelId="{F263331B-834F-4DC5-9C41-6FA169D6992B}" type="presParOf" srcId="{5E6EB125-A358-4E8A-98F3-4A9FF7B875D6}" destId="{ABB75FF9-9043-4E22-BB60-B9A6CFCD3567}" srcOrd="0" destOrd="0" presId="urn:microsoft.com/office/officeart/2008/layout/VerticalCurvedList"/>
    <dgm:cxn modelId="{F47C9D3E-B635-49D9-8E6E-08E81D07461E}" type="presParOf" srcId="{E3BA2B40-AF47-416C-ADF2-443F23E99D25}" destId="{20CF44D9-BE3B-4D4D-98EE-7FE703B85562}" srcOrd="3" destOrd="0" presId="urn:microsoft.com/office/officeart/2008/layout/VerticalCurvedList"/>
    <dgm:cxn modelId="{F31C4B23-11DA-4F4F-AFCA-35D75DA0E54A}" type="presParOf" srcId="{E3BA2B40-AF47-416C-ADF2-443F23E99D25}" destId="{33C1DF4D-0768-47B7-B7BD-E26290FF810F}" srcOrd="4" destOrd="0" presId="urn:microsoft.com/office/officeart/2008/layout/VerticalCurvedList"/>
    <dgm:cxn modelId="{3BF3D053-8F61-441A-A719-0FFD27EA0075}" type="presParOf" srcId="{33C1DF4D-0768-47B7-B7BD-E26290FF810F}" destId="{1F908CBC-0BA3-4B60-BAAC-9B857B22BD78}" srcOrd="0" destOrd="0" presId="urn:microsoft.com/office/officeart/2008/layout/VerticalCurvedList"/>
    <dgm:cxn modelId="{FB969CCC-8AD1-48AD-83A5-4082629D630C}" type="presParOf" srcId="{E3BA2B40-AF47-416C-ADF2-443F23E99D25}" destId="{2B015520-07D1-4469-B3FE-FBFA767810B2}" srcOrd="5" destOrd="0" presId="urn:microsoft.com/office/officeart/2008/layout/VerticalCurvedList"/>
    <dgm:cxn modelId="{036D923E-8739-4AF0-AD43-BBEB2DC75C26}" type="presParOf" srcId="{E3BA2B40-AF47-416C-ADF2-443F23E99D25}" destId="{1640B34D-FC5F-43B7-8D50-F3667D69B77D}" srcOrd="6" destOrd="0" presId="urn:microsoft.com/office/officeart/2008/layout/VerticalCurvedList"/>
    <dgm:cxn modelId="{BE50B0DA-A36D-43F3-9ACE-3C227DF52619}" type="presParOf" srcId="{1640B34D-FC5F-43B7-8D50-F3667D69B77D}" destId="{D1266E83-A95B-4573-85FB-F7BA96417F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9BCD-DB83-47FE-99C4-23AF15AC9C1E}" type="datetimeFigureOut">
              <a:rPr lang="es-CO" smtClean="0"/>
              <a:t>05/11/2014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3355-A73E-4FE9-A8E6-107B66B1C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054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9BCD-DB83-47FE-99C4-23AF15AC9C1E}" type="datetimeFigureOut">
              <a:rPr lang="es-CO" smtClean="0"/>
              <a:t>05/11/2014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3355-A73E-4FE9-A8E6-107B66B1C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0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9BCD-DB83-47FE-99C4-23AF15AC9C1E}" type="datetimeFigureOut">
              <a:rPr lang="es-CO" smtClean="0"/>
              <a:t>05/11/2014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3355-A73E-4FE9-A8E6-107B66B1C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02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9BCD-DB83-47FE-99C4-23AF15AC9C1E}" type="datetimeFigureOut">
              <a:rPr lang="es-CO" smtClean="0"/>
              <a:t>05/11/2014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3355-A73E-4FE9-A8E6-107B66B1C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39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9BCD-DB83-47FE-99C4-23AF15AC9C1E}" type="datetimeFigureOut">
              <a:rPr lang="es-CO" smtClean="0"/>
              <a:t>05/11/2014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3355-A73E-4FE9-A8E6-107B66B1C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52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9BCD-DB83-47FE-99C4-23AF15AC9C1E}" type="datetimeFigureOut">
              <a:rPr lang="es-CO" smtClean="0"/>
              <a:t>05/11/2014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3355-A73E-4FE9-A8E6-107B66B1C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24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9BCD-DB83-47FE-99C4-23AF15AC9C1E}" type="datetimeFigureOut">
              <a:rPr lang="es-CO" smtClean="0"/>
              <a:t>05/11/2014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3355-A73E-4FE9-A8E6-107B66B1C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362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9BCD-DB83-47FE-99C4-23AF15AC9C1E}" type="datetimeFigureOut">
              <a:rPr lang="es-CO" smtClean="0"/>
              <a:t>05/11/2014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3355-A73E-4FE9-A8E6-107B66B1C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4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9BCD-DB83-47FE-99C4-23AF15AC9C1E}" type="datetimeFigureOut">
              <a:rPr lang="es-CO" smtClean="0"/>
              <a:t>05/11/2014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3355-A73E-4FE9-A8E6-107B66B1C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29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9BCD-DB83-47FE-99C4-23AF15AC9C1E}" type="datetimeFigureOut">
              <a:rPr lang="es-CO" smtClean="0"/>
              <a:t>05/11/2014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3355-A73E-4FE9-A8E6-107B66B1C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00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9BCD-DB83-47FE-99C4-23AF15AC9C1E}" type="datetimeFigureOut">
              <a:rPr lang="es-CO" smtClean="0"/>
              <a:t>05/11/2014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3355-A73E-4FE9-A8E6-107B66B1C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393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39BCD-DB83-47FE-99C4-23AF15AC9C1E}" type="datetimeFigureOut">
              <a:rPr lang="es-CO" smtClean="0"/>
              <a:t>05/11/2014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D3355-A73E-4FE9-A8E6-107B66B1C4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076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nwltSc--VWI/TpLmln4nfsI/AAAAAAAAAo0/EioRKYl5dOk/s160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884838"/>
            <a:ext cx="4041648" cy="771994"/>
          </a:xfrm>
        </p:spPr>
        <p:txBody>
          <a:bodyPr>
            <a:noAutofit/>
          </a:bodyPr>
          <a:lstStyle/>
          <a:p>
            <a:r>
              <a:rPr lang="es-CO" sz="1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MARCELA GARAY</a:t>
            </a:r>
          </a:p>
          <a:p>
            <a:r>
              <a:rPr lang="es-CO" sz="1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UNIVERSIDAD LIBRE DE COLOMBIA</a:t>
            </a:r>
          </a:p>
          <a:p>
            <a:r>
              <a:rPr lang="es-CO" sz="1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TICS </a:t>
            </a:r>
            <a:endParaRPr lang="es-CO" sz="1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679825" y="621855"/>
            <a:ext cx="41428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WEBQUEST</a:t>
            </a:r>
            <a:endParaRPr lang="es-E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s-E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BALONMANO</a:t>
            </a:r>
          </a:p>
          <a:p>
            <a:pPr algn="ctr"/>
            <a:r>
              <a:rPr lang="es-E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es-E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agicgroupmedia.com/wordpress/wp-content/uploads/CGI209006-AWW-Hand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166148"/>
              </p:ext>
            </p:extLst>
          </p:nvPr>
        </p:nvGraphicFramePr>
        <p:xfrm>
          <a:off x="838200" y="193964"/>
          <a:ext cx="11090564" cy="6446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504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c09.deviantart.net/fs70/f/2013/002/9/b/sport_illustration_handball_by_alaskaboy-d5q4r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5727" y="6032994"/>
            <a:ext cx="10515600" cy="557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3200" b="1" dirty="0" smtClean="0">
                <a:solidFill>
                  <a:schemeClr val="bg1"/>
                </a:solidFill>
                <a:latin typeface="Agency FB" pitchFamily="34" charset="0"/>
              </a:rPr>
              <a:t>¡Descubre el balonmano para llegar a jugar como todo un profesional</a:t>
            </a:r>
            <a:r>
              <a:rPr lang="es-CO" sz="3400" b="1" dirty="0" smtClean="0">
                <a:solidFill>
                  <a:schemeClr val="bg1"/>
                </a:solidFill>
                <a:latin typeface="Agency FB" pitchFamily="34" charset="0"/>
              </a:rPr>
              <a:t>!</a:t>
            </a:r>
          </a:p>
        </p:txBody>
      </p:sp>
      <p:pic>
        <p:nvPicPr>
          <p:cNvPr id="4" name="Imagen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523" y="5879090"/>
            <a:ext cx="846553" cy="865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3525477" y="254116"/>
            <a:ext cx="4751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INTRODUCCIÓN</a:t>
            </a:r>
            <a:endParaRPr lang="es-CO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8506917" y="1703858"/>
            <a:ext cx="2846882" cy="87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3200" dirty="0" smtClean="0">
                <a:solidFill>
                  <a:schemeClr val="bg1"/>
                </a:solidFill>
                <a:latin typeface="Agency FB" pitchFamily="34" charset="0"/>
              </a:rPr>
              <a:t>¿Dónde se juega?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678595" y="1676501"/>
            <a:ext cx="2846882" cy="87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3200" dirty="0" smtClean="0">
                <a:solidFill>
                  <a:schemeClr val="bg1"/>
                </a:solidFill>
                <a:latin typeface="Agency FB" pitchFamily="34" charset="0"/>
              </a:rPr>
              <a:t>¡Vamos a descubrir este deporte!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8611849" y="2994519"/>
            <a:ext cx="2846882" cy="87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3200" dirty="0" smtClean="0">
                <a:solidFill>
                  <a:schemeClr val="bg1"/>
                </a:solidFill>
                <a:latin typeface="Agency FB" pitchFamily="34" charset="0"/>
              </a:rPr>
              <a:t>¿Cómo se juega?</a:t>
            </a:r>
          </a:p>
        </p:txBody>
      </p:sp>
    </p:spTree>
    <p:extLst>
      <p:ext uri="{BB962C8B-B14F-4D97-AF65-F5344CB8AC3E}">
        <p14:creationId xmlns:p14="http://schemas.microsoft.com/office/powerpoint/2010/main" val="38010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c00.deviantart.net/fs70/i/2013/152/8/d/___handball____by_jutefrage-d67dl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5299023"/>
            <a:ext cx="4453328" cy="1558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>
                <a:solidFill>
                  <a:schemeClr val="bg1"/>
                </a:solidFill>
                <a:latin typeface="Agency FB" pitchFamily="34" charset="0"/>
              </a:rPr>
              <a:t>Realizar el esquema de la cancha con materiales reciclables y exponerlo en clase</a:t>
            </a:r>
            <a:endParaRPr lang="es-CO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4" name="Imagen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523" y="5879090"/>
            <a:ext cx="846553" cy="865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170177" y="164890"/>
            <a:ext cx="3687291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TAREA</a:t>
            </a:r>
          </a:p>
          <a:p>
            <a:pPr algn="ctr"/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recopilación</a:t>
            </a:r>
            <a:endParaRPr lang="es-CO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0" y="3089607"/>
            <a:ext cx="5096656" cy="1391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dirty="0" smtClean="0">
                <a:solidFill>
                  <a:schemeClr val="bg1"/>
                </a:solidFill>
                <a:latin typeface="Agency FB" pitchFamily="34" charset="0"/>
              </a:rPr>
              <a:t>Se realizara una investigación del balonmano para poder conocer y entender este deporte</a:t>
            </a:r>
          </a:p>
        </p:txBody>
      </p:sp>
    </p:spTree>
    <p:extLst>
      <p:ext uri="{BB962C8B-B14F-4D97-AF65-F5344CB8AC3E}">
        <p14:creationId xmlns:p14="http://schemas.microsoft.com/office/powerpoint/2010/main" val="24271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fc02.deviantart.net/fs41/i/2009/035/1/e/Handball_wallpaper_by_cheers1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" y="-1"/>
            <a:ext cx="12192005" cy="6925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18686" y="2131817"/>
            <a:ext cx="4473314" cy="12966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s-CO" dirty="0">
              <a:solidFill>
                <a:srgbClr val="00B050"/>
              </a:solidFill>
            </a:endParaRPr>
          </a:p>
          <a:p>
            <a:r>
              <a:rPr lang="es-CO" dirty="0" smtClean="0">
                <a:solidFill>
                  <a:srgbClr val="00B050"/>
                </a:solidFill>
                <a:latin typeface="Agency FB" pitchFamily="34" charset="0"/>
              </a:rPr>
              <a:t>Cada estudiante tendrá un tiempo de 4 minutos en el cual expondrá su proyecto.</a:t>
            </a:r>
            <a:endParaRPr lang="es-CO" dirty="0">
              <a:solidFill>
                <a:srgbClr val="00B050"/>
              </a:solidFill>
              <a:latin typeface="Agency FB" pitchFamily="34" charset="0"/>
            </a:endParaRPr>
          </a:p>
        </p:txBody>
      </p:sp>
      <p:pic>
        <p:nvPicPr>
          <p:cNvPr id="4" name="Imagen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523" y="5879090"/>
            <a:ext cx="846553" cy="865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134911" y="2780157"/>
            <a:ext cx="4257207" cy="1365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b="1" dirty="0" smtClean="0">
                <a:solidFill>
                  <a:schemeClr val="bg1"/>
                </a:solidFill>
                <a:latin typeface="Agency FB" pitchFamily="34" charset="0"/>
              </a:rPr>
              <a:t>Se buscaran las siguientes definiciones   con respecto al Balonmano a partir de la federación internacional de Balonmano IHF</a:t>
            </a:r>
          </a:p>
          <a:p>
            <a:pPr marL="0" indent="0">
              <a:buNone/>
            </a:pP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0" y="4780826"/>
            <a:ext cx="5081665" cy="555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>
                <a:solidFill>
                  <a:srgbClr val="00B050"/>
                </a:solidFill>
                <a:latin typeface="Agency FB" pitchFamily="34" charset="0"/>
              </a:rPr>
              <a:t>Buscar las reglas del Balonmano establecidas 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-5" y="5995349"/>
            <a:ext cx="6475751" cy="6331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>
                <a:solidFill>
                  <a:srgbClr val="00B050"/>
                </a:solidFill>
                <a:latin typeface="Agency FB" pitchFamily="34" charset="0"/>
              </a:rPr>
              <a:t>Buscar las medidas del campo de juego en el Balonmano 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" y="5336139"/>
            <a:ext cx="6235908" cy="542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>
                <a:solidFill>
                  <a:srgbClr val="00B050"/>
                </a:solidFill>
                <a:latin typeface="Agency FB" pitchFamily="34" charset="0"/>
              </a:rPr>
              <a:t>Buscar las medidas del balón de juego en el Balonmano</a:t>
            </a: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095999" y="0"/>
            <a:ext cx="6096001" cy="1653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O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O" b="1" dirty="0" smtClean="0">
                <a:solidFill>
                  <a:schemeClr val="bg1"/>
                </a:solidFill>
                <a:latin typeface="Agency FB" pitchFamily="34" charset="0"/>
              </a:rPr>
              <a:t>Realizar una ilustración de la cancha del balonmano con sus medidas, reglas básicas. En la cual se expondrá su creatividad a partir de materiales reciclables.</a:t>
            </a:r>
          </a:p>
          <a:p>
            <a:pPr marL="0" indent="0">
              <a:buNone/>
            </a:pP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19454" y="179165"/>
            <a:ext cx="2897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CO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PROCESO</a:t>
            </a:r>
            <a:endParaRPr lang="es-CO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89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eideneder.com/files/bild_handbal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5"/>
            <a:ext cx="12192000" cy="700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05730" y="3570402"/>
            <a:ext cx="5399152" cy="27414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CO" sz="2000" dirty="0">
              <a:solidFill>
                <a:schemeClr val="bg1"/>
              </a:solidFill>
            </a:endParaRPr>
          </a:p>
          <a:p>
            <a:r>
              <a:rPr lang="es-CO" dirty="0">
                <a:solidFill>
                  <a:schemeClr val="bg1"/>
                </a:solidFill>
              </a:rPr>
              <a:t> </a:t>
            </a:r>
            <a:r>
              <a:rPr lang="es-CO" dirty="0" smtClean="0">
                <a:solidFill>
                  <a:schemeClr val="bg1"/>
                </a:solidFill>
              </a:rPr>
              <a:t>En el siguiente link se encontraran ejemplos los diferentes materiales reciclables para la elaboración del campo de juego</a:t>
            </a:r>
            <a:endParaRPr lang="es-CO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O" sz="2000" dirty="0" smtClean="0">
                <a:solidFill>
                  <a:srgbClr val="FF0000"/>
                </a:solidFill>
              </a:rPr>
              <a:t>https://es.scribd.com/doc/210664610/Manual-para-la-elaboracion-de-juguetes-con-materiales-reciclados-Universidad-Nacional-de-Colombia</a:t>
            </a:r>
          </a:p>
          <a:p>
            <a:pPr marL="0" indent="0">
              <a:buNone/>
            </a:pPr>
            <a:endParaRPr lang="es-CO" sz="2000" dirty="0">
              <a:solidFill>
                <a:srgbClr val="FF0000"/>
              </a:solidFill>
            </a:endParaRPr>
          </a:p>
        </p:txBody>
      </p:sp>
      <p:pic>
        <p:nvPicPr>
          <p:cNvPr id="4" name="Imagen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523" y="5879090"/>
            <a:ext cx="846553" cy="865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5382244" y="194155"/>
            <a:ext cx="322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RECURSOS</a:t>
            </a:r>
            <a:endParaRPr lang="es-CO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6505730" y="1376391"/>
            <a:ext cx="5686269" cy="19814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dirty="0" smtClean="0">
                <a:solidFill>
                  <a:schemeClr val="bg1"/>
                </a:solidFill>
              </a:rPr>
              <a:t>En el siguiente link se encontraran las reglas de la federación internacional de Balonmano modificadas el 1 de junio de 2010 IHF.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2000" dirty="0" smtClean="0">
                <a:solidFill>
                  <a:srgbClr val="FF0000"/>
                </a:solidFill>
              </a:rPr>
              <a:t>http://docenteslibresmdq.files.wordpress.com/2009/11/reglamento_de_juego_2010.pdf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sz="20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O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oyalsportbolt.hu/custom/royalsportbolt/image/data/Labda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523" y="5879090"/>
            <a:ext cx="846553" cy="865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797222897"/>
              </p:ext>
            </p:extLst>
          </p:nvPr>
        </p:nvGraphicFramePr>
        <p:xfrm>
          <a:off x="799254" y="3267855"/>
          <a:ext cx="5961311" cy="3260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7 Rectángulo"/>
          <p:cNvSpPr/>
          <p:nvPr/>
        </p:nvSpPr>
        <p:spPr>
          <a:xfrm>
            <a:off x="3674872" y="389027"/>
            <a:ext cx="3912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CO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EVALUACIÓN</a:t>
            </a:r>
            <a:endParaRPr lang="es-CO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5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alonmanociudaddeburgos.com/wp-content/uploads/2013/05/BALONM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4916" y="2619427"/>
            <a:ext cx="10515600" cy="1427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3200" dirty="0">
                <a:solidFill>
                  <a:schemeClr val="bg1"/>
                </a:solidFill>
                <a:latin typeface="Agency FB" pitchFamily="34" charset="0"/>
              </a:rPr>
              <a:t>G</a:t>
            </a:r>
            <a:r>
              <a:rPr lang="es-CO" sz="3200" dirty="0" smtClean="0">
                <a:solidFill>
                  <a:schemeClr val="bg1"/>
                </a:solidFill>
                <a:latin typeface="Agency FB" pitchFamily="34" charset="0"/>
              </a:rPr>
              <a:t>racias a estas actividades se logro que los estudiantes conocieran y aprendieran del Balonmano como deporte, con respecto a sus reglas, formas de juego.</a:t>
            </a:r>
          </a:p>
        </p:txBody>
      </p:sp>
      <p:pic>
        <p:nvPicPr>
          <p:cNvPr id="4" name="Imagen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523" y="5879090"/>
            <a:ext cx="846553" cy="865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390993" y="4578141"/>
            <a:ext cx="10737953" cy="2294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3200" dirty="0" smtClean="0">
                <a:solidFill>
                  <a:schemeClr val="bg1"/>
                </a:solidFill>
                <a:latin typeface="Agency FB" pitchFamily="34" charset="0"/>
              </a:rPr>
              <a:t>Se pudo observar que el Balonmano es un deporte en el cual se fundamenta el respeto, trabajo en equipo y en cuanto a su practica contribuye al aumento del desarrollo  de las habilidades básicas para su que hacer en la vida cotidiana del estudiante</a:t>
            </a:r>
            <a:r>
              <a:rPr lang="es-CO" dirty="0" smtClean="0">
                <a:solidFill>
                  <a:schemeClr val="bg1"/>
                </a:solidFill>
                <a:latin typeface="Agency FB" pitchFamily="34" charset="0"/>
              </a:rPr>
              <a:t>.</a:t>
            </a:r>
            <a:endParaRPr lang="es-CO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29177" y="404017"/>
            <a:ext cx="4003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CONCLUSIÓN</a:t>
            </a:r>
            <a:endParaRPr lang="es-CO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40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  <a:scene3d>
          <a:camera prst="orthographicFront">
            <a:rot lat="0" lon="0" rev="0"/>
          </a:camera>
          <a:lightRig rig="glow" dir="t">
            <a:rot lat="0" lon="0" rev="3600000"/>
          </a:lightRig>
        </a:scene3d>
        <a:sp3d prstMaterial="softEdge">
          <a:bevelT w="29210" h="16510"/>
          <a:contourClr>
            <a:schemeClr val="accent4">
              <a:alpha val="95000"/>
            </a:schemeClr>
          </a:contourClr>
        </a:sp3d>
      </a:bodyPr>
      <a:lstStyle>
        <a:defPPr algn="ctr">
          <a:defRPr sz="5400" b="1" dirty="0" smtClean="0">
            <a:ln>
              <a:prstDash val="solid"/>
            </a:ln>
            <a:gradFill rotWithShape="1">
              <a:gsLst>
                <a:gs pos="0">
                  <a:schemeClr val="accent4">
                    <a:tint val="70000"/>
                    <a:satMod val="200000"/>
                  </a:schemeClr>
                </a:gs>
                <a:gs pos="40000">
                  <a:schemeClr val="accent4">
                    <a:tint val="90000"/>
                    <a:satMod val="130000"/>
                  </a:schemeClr>
                </a:gs>
                <a:gs pos="50000">
                  <a:schemeClr val="accent4">
                    <a:tint val="90000"/>
                    <a:satMod val="130000"/>
                  </a:schemeClr>
                </a:gs>
                <a:gs pos="68000">
                  <a:schemeClr val="accent4">
                    <a:tint val="90000"/>
                    <a:satMod val="130000"/>
                  </a:schemeClr>
                </a:gs>
                <a:gs pos="100000">
                  <a:schemeClr val="accent4">
                    <a:tint val="70000"/>
                    <a:satMod val="200000"/>
                  </a:schemeClr>
                </a:gs>
              </a:gsLst>
              <a:lin ang="5400000"/>
            </a:gradFill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314</Words>
  <Application>Microsoft Office PowerPoint</Application>
  <PresentationFormat>Panorámica</PresentationFormat>
  <Paragraphs>43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Agency FB</vt:lpstr>
      <vt:lpstr>Algerian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WEBQUEST  BALONMANO</dc:title>
  <dc:creator>acer</dc:creator>
  <cp:lastModifiedBy>Salas Didacticas Sede Bogota</cp:lastModifiedBy>
  <cp:revision>27</cp:revision>
  <dcterms:created xsi:type="dcterms:W3CDTF">2014-10-13T04:12:15Z</dcterms:created>
  <dcterms:modified xsi:type="dcterms:W3CDTF">2014-11-05T20:27:23Z</dcterms:modified>
</cp:coreProperties>
</file>